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926638"/>
  <p:embeddedFontLst>
    <p:embeddedFont>
      <p:font typeface="Arimo Bold" panose="020B0604020202020204" charset="0"/>
      <p:regular r:id="rId6"/>
      <p:bold r:id="rId7"/>
    </p:embeddedFont>
    <p:embeddedFont>
      <p:font typeface="League Spartan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m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38252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8496" y="-1518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r>
              <a:rPr lang="en-GB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St Colmcille’s Nursery School </a:t>
            </a:r>
            <a:endParaRPr lang="en-GB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275359"/>
            <a:chOff x="4707" y="-30592"/>
            <a:chExt cx="11039634" cy="2191638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183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Chipped Potatoes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762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Wedges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762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83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Beef,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otato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83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Day’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282402"/>
            <a:chOff x="-24437" y="-19050"/>
            <a:chExt cx="11148402" cy="2238241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014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2238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Tomato and Cheese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Pizza </a:t>
              </a:r>
              <a:endParaRPr lang="en-US" sz="9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14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014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in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410643"/>
            <a:chOff x="-47638" y="-69214"/>
            <a:chExt cx="11118332" cy="1877993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365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</a:t>
              </a: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365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Garden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195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Green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536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Fresh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1877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Chipped Potatoes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401922"/>
            <a:chOff x="-7192" y="-54845"/>
            <a:chExt cx="11173730" cy="1869230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Diced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Potato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Wedges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Rice Pudding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8692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5" ma:contentTypeDescription="Create a new document." ma:contentTypeScope="" ma:versionID="9a4c20eaf62d6a5a9b4d32bb7f0e3814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0513dc34269e02f8ff21c90a388ae6e5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4F84F3-5BF6-4341-B2BF-C0F5D49AE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purl.org/dc/terms/"/>
    <ds:schemaRef ds:uri="http://purl.org/dc/dcmitype/"/>
    <ds:schemaRef ds:uri="http://www.w3.org/XML/1998/namespace"/>
    <ds:schemaRef ds:uri="3fb5e4cd-4fb9-4a04-b8e7-1efb93a0c348"/>
    <ds:schemaRef ds:uri="http://purl.org/dc/elements/1.1/"/>
    <ds:schemaRef ds:uri="f098a31c-cf5f-4701-95f1-80706b2c2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11969</TotalTime>
  <Words>398</Words>
  <Application>Microsoft Office PowerPoint</Application>
  <PresentationFormat>Custom</PresentationFormat>
  <Paragraphs>181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Arial</vt:lpstr>
      <vt:lpstr>League Spartan</vt:lpstr>
      <vt:lpstr>Calibri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P Polly</cp:lastModifiedBy>
  <cp:revision>33</cp:revision>
  <cp:lastPrinted>2024-02-08T14:24:47Z</cp:lastPrinted>
  <dcterms:created xsi:type="dcterms:W3CDTF">2006-08-16T00:00:00Z</dcterms:created>
  <dcterms:modified xsi:type="dcterms:W3CDTF">2024-02-08T14:25:58Z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